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536"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 id="518" r:id="rId47"/>
    <p:sldId id="519" r:id="rId48"/>
    <p:sldId id="520" r:id="rId49"/>
    <p:sldId id="393" r:id="rId50"/>
    <p:sldId id="526" r:id="rId51"/>
    <p:sldId id="527" r:id="rId52"/>
    <p:sldId id="528" r:id="rId53"/>
    <p:sldId id="543" r:id="rId54"/>
    <p:sldId id="498" r:id="rId55"/>
    <p:sldId id="500" r:id="rId56"/>
    <p:sldId id="515" r:id="rId57"/>
    <p:sldId id="832" r:id="rId58"/>
    <p:sldId id="820" r:id="rId59"/>
    <p:sldId id="512" r:id="rId60"/>
    <p:sldId id="513" r:id="rId61"/>
    <p:sldId id="514" r:id="rId62"/>
    <p:sldId id="517" r:id="rId63"/>
    <p:sldId id="509" r:id="rId64"/>
    <p:sldId id="521"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4660"/>
  </p:normalViewPr>
  <p:slideViewPr>
    <p:cSldViewPr snapToGrid="0">
      <p:cViewPr varScale="1">
        <p:scale>
          <a:sx n="124" d="100"/>
          <a:sy n="124" d="100"/>
        </p:scale>
        <p:origin x="1472"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5/11/24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5/11/24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5/11/24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5/11/24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5/11/24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5/11/24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5/11/24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5/11/24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5/11/24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5/11/24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5/11/24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5/11/24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5/11/24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Tree>
    <p:extLst>
      <p:ext uri="{BB962C8B-B14F-4D97-AF65-F5344CB8AC3E}">
        <p14:creationId xmlns:p14="http://schemas.microsoft.com/office/powerpoint/2010/main" val="48466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5/11/24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a:t>
            </a:r>
            <a:r>
              <a:rPr lang="en-US" err="1"/>
              <a:t>_</a:t>
            </a:r>
            <a:r>
              <a:rPr lang="en-US"/>
              <a:t>String_Manipulation.</a:t>
            </a:r>
            <a:r>
              <a:rPr lang="en-US" dirty="0" err="1"/>
              <a:t>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5/11/24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5/11/24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5/11/24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5/11/24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56</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59</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5/11/24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60</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61</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62</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4318</TotalTime>
  <Words>4031</Words>
  <Application>Microsoft Macintosh PowerPoint</Application>
  <PresentationFormat>On-screen Show (4:3)</PresentationFormat>
  <Paragraphs>847</Paragraphs>
  <Slides>64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2_Cleaning_and_Frequency_Count.R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133</cp:revision>
  <cp:lastPrinted>2018-11-26T18:56:28Z</cp:lastPrinted>
  <dcterms:created xsi:type="dcterms:W3CDTF">2018-05-23T17:24:59Z</dcterms:created>
  <dcterms:modified xsi:type="dcterms:W3CDTF">2024-05-11T18:52:27Z</dcterms:modified>
</cp:coreProperties>
</file>